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2" r:id="rId3"/>
    <p:sldId id="263" r:id="rId4"/>
    <p:sldId id="260" r:id="rId5"/>
  </p:sldIdLst>
  <p:sldSz cx="6858000" cy="13716000"/>
  <p:notesSz cx="6858000" cy="9144000"/>
  <p:defaultTextStyle>
    <a:defPPr>
      <a:defRPr lang="en-US"/>
    </a:defPPr>
    <a:lvl1pPr marL="0" algn="l" defTabSz="1117534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1pPr>
    <a:lvl2pPr marL="558768" algn="l" defTabSz="1117534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2pPr>
    <a:lvl3pPr marL="1117534" algn="l" defTabSz="1117534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3pPr>
    <a:lvl4pPr marL="1676302" algn="l" defTabSz="1117534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4pPr>
    <a:lvl5pPr marL="2235070" algn="l" defTabSz="1117534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5pPr>
    <a:lvl6pPr marL="2793838" algn="l" defTabSz="1117534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6pPr>
    <a:lvl7pPr marL="3352605" algn="l" defTabSz="1117534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7pPr>
    <a:lvl8pPr marL="3911372" algn="l" defTabSz="1117534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8pPr>
    <a:lvl9pPr marL="4470140" algn="l" defTabSz="1117534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41" d="100"/>
          <a:sy n="41" d="100"/>
        </p:scale>
        <p:origin x="-2976" y="-115"/>
      </p:cViewPr>
      <p:guideLst>
        <p:guide orient="horz" pos="432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4260856"/>
            <a:ext cx="5829300" cy="294004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28700" y="7772400"/>
            <a:ext cx="4800600" cy="35052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5587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1175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763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2350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938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3526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9113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4701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A8882-B2C8-499F-ACB1-5471080DBBF3}" type="datetimeFigureOut">
              <a:rPr lang="en-US" smtClean="0"/>
              <a:t>1/17/2020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FD8DF-36B7-49E7-8C4F-C2D6A8BB8B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3242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A8882-B2C8-499F-ACB1-5471080DBBF3}" type="datetimeFigureOut">
              <a:rPr lang="en-US" smtClean="0"/>
              <a:t>1/17/2020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FD8DF-36B7-49E7-8C4F-C2D6A8BB8B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3538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72050" y="549278"/>
            <a:ext cx="1543050" cy="1170304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42900" y="549278"/>
            <a:ext cx="4514850" cy="1170304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A8882-B2C8-499F-ACB1-5471080DBBF3}" type="datetimeFigureOut">
              <a:rPr lang="en-US" smtClean="0"/>
              <a:t>1/17/2020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FD8DF-36B7-49E7-8C4F-C2D6A8BB8B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3942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A8882-B2C8-499F-ACB1-5471080DBBF3}" type="datetimeFigureOut">
              <a:rPr lang="en-US" smtClean="0"/>
              <a:t>1/17/2020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FD8DF-36B7-49E7-8C4F-C2D6A8BB8B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326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736" y="8813800"/>
            <a:ext cx="5829300" cy="2724150"/>
          </a:xfrm>
        </p:spPr>
        <p:txBody>
          <a:bodyPr anchor="t"/>
          <a:lstStyle>
            <a:lvl1pPr algn="l">
              <a:defRPr sz="49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1736" y="5813429"/>
            <a:ext cx="5829300" cy="3000372"/>
          </a:xfrm>
        </p:spPr>
        <p:txBody>
          <a:bodyPr anchor="b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558768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2pPr>
            <a:lvl3pPr marL="1117534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67630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223507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79383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335260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91137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44701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A8882-B2C8-499F-ACB1-5471080DBBF3}" type="datetimeFigureOut">
              <a:rPr lang="en-US" smtClean="0"/>
              <a:t>1/17/2020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FD8DF-36B7-49E7-8C4F-C2D6A8BB8B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4956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2900" y="3200404"/>
            <a:ext cx="3028950" cy="9051926"/>
          </a:xfrm>
        </p:spPr>
        <p:txBody>
          <a:bodyPr/>
          <a:lstStyle>
            <a:lvl1pPr>
              <a:defRPr sz="3400"/>
            </a:lvl1pPr>
            <a:lvl2pPr>
              <a:defRPr sz="2800"/>
            </a:lvl2pPr>
            <a:lvl3pPr>
              <a:defRPr sz="240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86150" y="3200404"/>
            <a:ext cx="3028950" cy="9051926"/>
          </a:xfrm>
        </p:spPr>
        <p:txBody>
          <a:bodyPr/>
          <a:lstStyle>
            <a:lvl1pPr>
              <a:defRPr sz="3400"/>
            </a:lvl1pPr>
            <a:lvl2pPr>
              <a:defRPr sz="2800"/>
            </a:lvl2pPr>
            <a:lvl3pPr>
              <a:defRPr sz="240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A8882-B2C8-499F-ACB1-5471080DBBF3}" type="datetimeFigureOut">
              <a:rPr lang="en-US" smtClean="0"/>
              <a:t>1/17/2020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FD8DF-36B7-49E7-8C4F-C2D6A8BB8B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504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3070225"/>
            <a:ext cx="3030140" cy="1279526"/>
          </a:xfrm>
        </p:spPr>
        <p:txBody>
          <a:bodyPr anchor="b"/>
          <a:lstStyle>
            <a:lvl1pPr marL="0" indent="0">
              <a:buNone/>
              <a:defRPr sz="2800" b="1"/>
            </a:lvl1pPr>
            <a:lvl2pPr marL="558768" indent="0">
              <a:buNone/>
              <a:defRPr sz="2400" b="1"/>
            </a:lvl2pPr>
            <a:lvl3pPr marL="1117534" indent="0">
              <a:buNone/>
              <a:defRPr sz="2200" b="1"/>
            </a:lvl3pPr>
            <a:lvl4pPr marL="1676302" indent="0">
              <a:buNone/>
              <a:defRPr sz="2100" b="1"/>
            </a:lvl4pPr>
            <a:lvl5pPr marL="2235070" indent="0">
              <a:buNone/>
              <a:defRPr sz="2100" b="1"/>
            </a:lvl5pPr>
            <a:lvl6pPr marL="2793838" indent="0">
              <a:buNone/>
              <a:defRPr sz="2100" b="1"/>
            </a:lvl6pPr>
            <a:lvl7pPr marL="3352605" indent="0">
              <a:buNone/>
              <a:defRPr sz="2100" b="1"/>
            </a:lvl7pPr>
            <a:lvl8pPr marL="3911372" indent="0">
              <a:buNone/>
              <a:defRPr sz="2100" b="1"/>
            </a:lvl8pPr>
            <a:lvl9pPr marL="4470140" indent="0">
              <a:buNone/>
              <a:defRPr sz="21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2900" y="4349752"/>
            <a:ext cx="3030140" cy="79025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2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83771" y="3070225"/>
            <a:ext cx="3031332" cy="1279526"/>
          </a:xfrm>
        </p:spPr>
        <p:txBody>
          <a:bodyPr anchor="b"/>
          <a:lstStyle>
            <a:lvl1pPr marL="0" indent="0">
              <a:buNone/>
              <a:defRPr sz="2800" b="1"/>
            </a:lvl1pPr>
            <a:lvl2pPr marL="558768" indent="0">
              <a:buNone/>
              <a:defRPr sz="2400" b="1"/>
            </a:lvl2pPr>
            <a:lvl3pPr marL="1117534" indent="0">
              <a:buNone/>
              <a:defRPr sz="2200" b="1"/>
            </a:lvl3pPr>
            <a:lvl4pPr marL="1676302" indent="0">
              <a:buNone/>
              <a:defRPr sz="2100" b="1"/>
            </a:lvl4pPr>
            <a:lvl5pPr marL="2235070" indent="0">
              <a:buNone/>
              <a:defRPr sz="2100" b="1"/>
            </a:lvl5pPr>
            <a:lvl6pPr marL="2793838" indent="0">
              <a:buNone/>
              <a:defRPr sz="2100" b="1"/>
            </a:lvl6pPr>
            <a:lvl7pPr marL="3352605" indent="0">
              <a:buNone/>
              <a:defRPr sz="2100" b="1"/>
            </a:lvl7pPr>
            <a:lvl8pPr marL="3911372" indent="0">
              <a:buNone/>
              <a:defRPr sz="2100" b="1"/>
            </a:lvl8pPr>
            <a:lvl9pPr marL="4470140" indent="0">
              <a:buNone/>
              <a:defRPr sz="21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83771" y="4349752"/>
            <a:ext cx="3031332" cy="79025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2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A8882-B2C8-499F-ACB1-5471080DBBF3}" type="datetimeFigureOut">
              <a:rPr lang="en-US" smtClean="0"/>
              <a:t>1/17/2020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FD8DF-36B7-49E7-8C4F-C2D6A8BB8B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3244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A8882-B2C8-499F-ACB1-5471080DBBF3}" type="datetimeFigureOut">
              <a:rPr lang="en-US" smtClean="0"/>
              <a:t>1/17/2020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FD8DF-36B7-49E7-8C4F-C2D6A8BB8B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1950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A8882-B2C8-499F-ACB1-5471080DBBF3}" type="datetimeFigureOut">
              <a:rPr lang="en-US" smtClean="0"/>
              <a:t>1/17/2020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FD8DF-36B7-49E7-8C4F-C2D6A8BB8B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9416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1" y="546102"/>
            <a:ext cx="2256236" cy="2324100"/>
          </a:xfrm>
        </p:spPr>
        <p:txBody>
          <a:bodyPr anchor="b"/>
          <a:lstStyle>
            <a:lvl1pPr algn="l">
              <a:defRPr sz="24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81291" y="546101"/>
            <a:ext cx="3833813" cy="11706228"/>
          </a:xfrm>
        </p:spPr>
        <p:txBody>
          <a:bodyPr/>
          <a:lstStyle>
            <a:lvl1pPr>
              <a:defRPr sz="3900"/>
            </a:lvl1pPr>
            <a:lvl2pPr>
              <a:defRPr sz="3400"/>
            </a:lvl2pPr>
            <a:lvl3pPr>
              <a:defRPr sz="28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1" y="2870202"/>
            <a:ext cx="2256236" cy="9382128"/>
          </a:xfrm>
        </p:spPr>
        <p:txBody>
          <a:bodyPr/>
          <a:lstStyle>
            <a:lvl1pPr marL="0" indent="0">
              <a:buNone/>
              <a:defRPr sz="1600"/>
            </a:lvl1pPr>
            <a:lvl2pPr marL="558768" indent="0">
              <a:buNone/>
              <a:defRPr sz="1500"/>
            </a:lvl2pPr>
            <a:lvl3pPr marL="1117534" indent="0">
              <a:buNone/>
              <a:defRPr sz="1200"/>
            </a:lvl3pPr>
            <a:lvl4pPr marL="1676302" indent="0">
              <a:buNone/>
              <a:defRPr sz="1000"/>
            </a:lvl4pPr>
            <a:lvl5pPr marL="2235070" indent="0">
              <a:buNone/>
              <a:defRPr sz="1000"/>
            </a:lvl5pPr>
            <a:lvl6pPr marL="2793838" indent="0">
              <a:buNone/>
              <a:defRPr sz="1000"/>
            </a:lvl6pPr>
            <a:lvl7pPr marL="3352605" indent="0">
              <a:buNone/>
              <a:defRPr sz="1000"/>
            </a:lvl7pPr>
            <a:lvl8pPr marL="3911372" indent="0">
              <a:buNone/>
              <a:defRPr sz="1000"/>
            </a:lvl8pPr>
            <a:lvl9pPr marL="447014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A8882-B2C8-499F-ACB1-5471080DBBF3}" type="datetimeFigureOut">
              <a:rPr lang="en-US" smtClean="0"/>
              <a:t>1/17/2020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FD8DF-36B7-49E7-8C4F-C2D6A8BB8B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2501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4215" y="9601202"/>
            <a:ext cx="4114800" cy="1133478"/>
          </a:xfrm>
        </p:spPr>
        <p:txBody>
          <a:bodyPr anchor="b"/>
          <a:lstStyle>
            <a:lvl1pPr algn="l">
              <a:defRPr sz="24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344215" y="1225549"/>
            <a:ext cx="4114800" cy="8229600"/>
          </a:xfrm>
        </p:spPr>
        <p:txBody>
          <a:bodyPr/>
          <a:lstStyle>
            <a:lvl1pPr marL="0" indent="0">
              <a:buNone/>
              <a:defRPr sz="3900"/>
            </a:lvl1pPr>
            <a:lvl2pPr marL="558768" indent="0">
              <a:buNone/>
              <a:defRPr sz="3400"/>
            </a:lvl2pPr>
            <a:lvl3pPr marL="1117534" indent="0">
              <a:buNone/>
              <a:defRPr sz="2800"/>
            </a:lvl3pPr>
            <a:lvl4pPr marL="1676302" indent="0">
              <a:buNone/>
              <a:defRPr sz="2400"/>
            </a:lvl4pPr>
            <a:lvl5pPr marL="2235070" indent="0">
              <a:buNone/>
              <a:defRPr sz="2400"/>
            </a:lvl5pPr>
            <a:lvl6pPr marL="2793838" indent="0">
              <a:buNone/>
              <a:defRPr sz="2400"/>
            </a:lvl6pPr>
            <a:lvl7pPr marL="3352605" indent="0">
              <a:buNone/>
              <a:defRPr sz="2400"/>
            </a:lvl7pPr>
            <a:lvl8pPr marL="3911372" indent="0">
              <a:buNone/>
              <a:defRPr sz="2400"/>
            </a:lvl8pPr>
            <a:lvl9pPr marL="4470140" indent="0">
              <a:buNone/>
              <a:defRPr sz="24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44215" y="10734680"/>
            <a:ext cx="4114800" cy="1609722"/>
          </a:xfrm>
        </p:spPr>
        <p:txBody>
          <a:bodyPr/>
          <a:lstStyle>
            <a:lvl1pPr marL="0" indent="0">
              <a:buNone/>
              <a:defRPr sz="1600"/>
            </a:lvl1pPr>
            <a:lvl2pPr marL="558768" indent="0">
              <a:buNone/>
              <a:defRPr sz="1500"/>
            </a:lvl2pPr>
            <a:lvl3pPr marL="1117534" indent="0">
              <a:buNone/>
              <a:defRPr sz="1200"/>
            </a:lvl3pPr>
            <a:lvl4pPr marL="1676302" indent="0">
              <a:buNone/>
              <a:defRPr sz="1000"/>
            </a:lvl4pPr>
            <a:lvl5pPr marL="2235070" indent="0">
              <a:buNone/>
              <a:defRPr sz="1000"/>
            </a:lvl5pPr>
            <a:lvl6pPr marL="2793838" indent="0">
              <a:buNone/>
              <a:defRPr sz="1000"/>
            </a:lvl6pPr>
            <a:lvl7pPr marL="3352605" indent="0">
              <a:buNone/>
              <a:defRPr sz="1000"/>
            </a:lvl7pPr>
            <a:lvl8pPr marL="3911372" indent="0">
              <a:buNone/>
              <a:defRPr sz="1000"/>
            </a:lvl8pPr>
            <a:lvl9pPr marL="447014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A8882-B2C8-499F-ACB1-5471080DBBF3}" type="datetimeFigureOut">
              <a:rPr lang="en-US" smtClean="0"/>
              <a:t>1/17/2020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FD8DF-36B7-49E7-8C4F-C2D6A8BB8B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6878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42900" y="549274"/>
            <a:ext cx="6172200" cy="2286000"/>
          </a:xfrm>
          <a:prstGeom prst="rect">
            <a:avLst/>
          </a:prstGeom>
        </p:spPr>
        <p:txBody>
          <a:bodyPr vert="horz" lIns="111753" tIns="55877" rIns="111753" bIns="55877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3200404"/>
            <a:ext cx="6172200" cy="9051926"/>
          </a:xfrm>
          <a:prstGeom prst="rect">
            <a:avLst/>
          </a:prstGeom>
        </p:spPr>
        <p:txBody>
          <a:bodyPr vert="horz" lIns="111753" tIns="55877" rIns="111753" bIns="55877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2900" y="12712704"/>
            <a:ext cx="1600200" cy="730249"/>
          </a:xfrm>
          <a:prstGeom prst="rect">
            <a:avLst/>
          </a:prstGeom>
        </p:spPr>
        <p:txBody>
          <a:bodyPr vert="horz" lIns="111753" tIns="55877" rIns="111753" bIns="55877" rtlCol="0" anchor="ctr"/>
          <a:lstStyle>
            <a:lvl1pPr algn="l">
              <a:defRPr sz="15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4A8882-B2C8-499F-ACB1-5471080DBBF3}" type="datetimeFigureOut">
              <a:rPr lang="en-US" smtClean="0"/>
              <a:t>1/17/2020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343150" y="12712704"/>
            <a:ext cx="2171700" cy="730249"/>
          </a:xfrm>
          <a:prstGeom prst="rect">
            <a:avLst/>
          </a:prstGeom>
        </p:spPr>
        <p:txBody>
          <a:bodyPr vert="horz" lIns="111753" tIns="55877" rIns="111753" bIns="55877" rtlCol="0" anchor="ctr"/>
          <a:lstStyle>
            <a:lvl1pPr algn="ctr">
              <a:defRPr sz="15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914900" y="12712704"/>
            <a:ext cx="1600200" cy="730249"/>
          </a:xfrm>
          <a:prstGeom prst="rect">
            <a:avLst/>
          </a:prstGeom>
        </p:spPr>
        <p:txBody>
          <a:bodyPr vert="horz" lIns="111753" tIns="55877" rIns="111753" bIns="55877" rtlCol="0" anchor="ctr"/>
          <a:lstStyle>
            <a:lvl1pPr algn="r">
              <a:defRPr sz="15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3FD8DF-36B7-49E7-8C4F-C2D6A8BB8B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88472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1117534" rtl="0" eaLnBrk="1" latinLnBrk="0" hangingPunct="1">
        <a:spcBef>
          <a:spcPct val="0"/>
        </a:spcBef>
        <a:buNone/>
        <a:defRPr sz="5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19075" indent="-419075" algn="l" defTabSz="1117534" rtl="0" eaLnBrk="1" latinLnBrk="0" hangingPunct="1">
        <a:spcBef>
          <a:spcPct val="20000"/>
        </a:spcBef>
        <a:buFont typeface="Arial" panose="020B0604020202020204" pitchFamily="34" charset="0"/>
        <a:buChar char="•"/>
        <a:defRPr sz="3900" kern="1200">
          <a:solidFill>
            <a:schemeClr val="tx1"/>
          </a:solidFill>
          <a:latin typeface="+mn-lt"/>
          <a:ea typeface="+mn-ea"/>
          <a:cs typeface="+mn-cs"/>
        </a:defRPr>
      </a:lvl1pPr>
      <a:lvl2pPr marL="907997" indent="-349230" algn="l" defTabSz="1117534" rtl="0" eaLnBrk="1" latinLnBrk="0" hangingPunct="1">
        <a:spcBef>
          <a:spcPct val="20000"/>
        </a:spcBef>
        <a:buFont typeface="Arial" panose="020B0604020202020204" pitchFamily="34" charset="0"/>
        <a:buChar char="–"/>
        <a:defRPr sz="3400" kern="1200">
          <a:solidFill>
            <a:schemeClr val="tx1"/>
          </a:solidFill>
          <a:latin typeface="+mn-lt"/>
          <a:ea typeface="+mn-ea"/>
          <a:cs typeface="+mn-cs"/>
        </a:defRPr>
      </a:lvl2pPr>
      <a:lvl3pPr marL="1396918" indent="-279384" algn="l" defTabSz="1117534" rtl="0" eaLnBrk="1" latinLnBrk="0" hangingPunct="1">
        <a:spcBef>
          <a:spcPct val="20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955686" indent="-279384" algn="l" defTabSz="1117534" rtl="0" eaLnBrk="1" latinLnBrk="0" hangingPunct="1">
        <a:spcBef>
          <a:spcPct val="20000"/>
        </a:spcBef>
        <a:buFont typeface="Arial" panose="020B0604020202020204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514454" indent="-279384" algn="l" defTabSz="1117534" rtl="0" eaLnBrk="1" latinLnBrk="0" hangingPunct="1">
        <a:spcBef>
          <a:spcPct val="20000"/>
        </a:spcBef>
        <a:buFont typeface="Arial" panose="020B0604020202020204" pitchFamily="34" charset="0"/>
        <a:buChar char="»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73221" indent="-279384" algn="l" defTabSz="1117534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31989" indent="-279384" algn="l" defTabSz="1117534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190756" indent="-279384" algn="l" defTabSz="1117534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749524" indent="-279384" algn="l" defTabSz="1117534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17534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558768" algn="l" defTabSz="1117534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1117534" algn="l" defTabSz="1117534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676302" algn="l" defTabSz="1117534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235070" algn="l" defTabSz="1117534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5pPr>
      <a:lvl6pPr marL="2793838" algn="l" defTabSz="1117534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352605" algn="l" defTabSz="1117534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911372" algn="l" defTabSz="1117534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470140" algn="l" defTabSz="1117534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0572" y="190502"/>
            <a:ext cx="5829300" cy="1485903"/>
          </a:xfrm>
        </p:spPr>
        <p:txBody>
          <a:bodyPr>
            <a:normAutofit/>
          </a:bodyPr>
          <a:lstStyle/>
          <a:p>
            <a:r>
              <a:rPr lang="my-MM" sz="3600" b="1" dirty="0" smtClean="0"/>
              <a:t>ဟယ်လို ဆရာဝန်</a:t>
            </a:r>
            <a:endParaRPr lang="en-US" sz="3600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52500" y="12763501"/>
            <a:ext cx="4800600" cy="762000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fb.me/mmsoftware100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865" y="1676400"/>
            <a:ext cx="5332727" cy="10961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8804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0572" y="190502"/>
            <a:ext cx="5829300" cy="1485903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my-MM" sz="3600" b="1" dirty="0" smtClean="0"/>
              <a:t>နေ့စဉ် ကျန်းမာရေး ဆောင်းပါး အသစ်များ </a:t>
            </a:r>
            <a:endParaRPr lang="en-US" sz="3600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25928" y="12954000"/>
            <a:ext cx="4800600" cy="762000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fb.me/mmsoftware100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865" y="1763683"/>
            <a:ext cx="5332727" cy="10961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1900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0572" y="190502"/>
            <a:ext cx="5829300" cy="1485903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my-MM" sz="3600" b="1" dirty="0" smtClean="0"/>
              <a:t>ကျန်းမာရေး ဆိုင်ရာ </a:t>
            </a:r>
            <a:br>
              <a:rPr lang="my-MM" sz="3600" b="1" dirty="0" smtClean="0"/>
            </a:br>
            <a:r>
              <a:rPr lang="my-MM" sz="3600" b="1" dirty="0" smtClean="0"/>
              <a:t>တွက်ချက်မှုများ</a:t>
            </a:r>
            <a:endParaRPr lang="en-US" sz="3600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25928" y="12954000"/>
            <a:ext cx="4800600" cy="762000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fb.me/mmsoftware100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865" y="1763683"/>
            <a:ext cx="5332726" cy="10961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2948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94748" y="609600"/>
            <a:ext cx="5829300" cy="1485903"/>
          </a:xfrm>
        </p:spPr>
        <p:txBody>
          <a:bodyPr>
            <a:noAutofit/>
          </a:bodyPr>
          <a:lstStyle/>
          <a:p>
            <a:pPr>
              <a:lnSpc>
                <a:spcPct val="200000"/>
              </a:lnSpc>
            </a:pPr>
            <a:r>
              <a:rPr lang="en-US" sz="3200" b="1" dirty="0" err="1" smtClean="0"/>
              <a:t>Playstore</a:t>
            </a:r>
            <a:r>
              <a:rPr lang="en-US" sz="3200" b="1" dirty="0" smtClean="0"/>
              <a:t> </a:t>
            </a:r>
            <a:r>
              <a:rPr lang="my-MM" sz="3200" b="1" dirty="0" smtClean="0"/>
              <a:t>တွင် </a:t>
            </a:r>
            <a:r>
              <a:rPr lang="en-US" sz="3200" b="1" dirty="0" smtClean="0"/>
              <a:t>Download </a:t>
            </a:r>
            <a:r>
              <a:rPr lang="my-MM" sz="3200" b="1" dirty="0" smtClean="0"/>
              <a:t>လုပ်နိုင်ပါပြီ</a:t>
            </a:r>
            <a:endParaRPr lang="en-US" sz="3200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52500" y="12763501"/>
            <a:ext cx="4800600" cy="762000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fb.me/mmsoftware100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6865" y="3879465"/>
            <a:ext cx="4151870" cy="8534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9144" y="2495939"/>
            <a:ext cx="3347312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4177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</TotalTime>
  <Words>66</Words>
  <Application>Microsoft Office PowerPoint</Application>
  <PresentationFormat>Custom</PresentationFormat>
  <Paragraphs>8</Paragraphs>
  <Slides>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5" baseType="lpstr">
      <vt:lpstr>Office Theme</vt:lpstr>
      <vt:lpstr>ဟယ်လို ဆရာဝန်</vt:lpstr>
      <vt:lpstr>နေ့စဉ် ကျန်းမာရေး ဆောင်းပါး အသစ်များ </vt:lpstr>
      <vt:lpstr>ကျန်းမာရေး ဆိုင်ရာ  တွက်ချက်မှုများ</vt:lpstr>
      <vt:lpstr>Playstore တွင် Download လုပ်နိုင်ပါပြီ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Screenshot 1</dc:title>
  <dc:creator>Aung Ko Man</dc:creator>
  <cp:lastModifiedBy>Aung Ko Man</cp:lastModifiedBy>
  <cp:revision>26</cp:revision>
  <dcterms:created xsi:type="dcterms:W3CDTF">2020-01-14T03:00:45Z</dcterms:created>
  <dcterms:modified xsi:type="dcterms:W3CDTF">2020-01-17T09:42:21Z</dcterms:modified>
</cp:coreProperties>
</file>